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75" r:id="rId7"/>
    <p:sldId id="260" r:id="rId8"/>
    <p:sldId id="263" r:id="rId9"/>
    <p:sldId id="281" r:id="rId10"/>
    <p:sldId id="262" r:id="rId11"/>
    <p:sldId id="264" r:id="rId12"/>
    <p:sldId id="276" r:id="rId13"/>
    <p:sldId id="265" r:id="rId14"/>
    <p:sldId id="266" r:id="rId15"/>
    <p:sldId id="277" r:id="rId16"/>
    <p:sldId id="267" r:id="rId17"/>
    <p:sldId id="269" r:id="rId18"/>
    <p:sldId id="274" r:id="rId19"/>
    <p:sldId id="278" r:id="rId20"/>
    <p:sldId id="270" r:id="rId21"/>
    <p:sldId id="271" r:id="rId22"/>
    <p:sldId id="279" r:id="rId23"/>
    <p:sldId id="272" r:id="rId24"/>
    <p:sldId id="268" r:id="rId25"/>
    <p:sldId id="280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>
        <p:scale>
          <a:sx n="27" d="100"/>
          <a:sy n="27" d="100"/>
        </p:scale>
        <p:origin x="2774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B0405-BABD-451C-B8B0-E7C78302076A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C4C84-46F6-4641-A44A-9FA2D9EAD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1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206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457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364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86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0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3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689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7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867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158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76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946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643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680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57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229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115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78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92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68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79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2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78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48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70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C4C84-46F6-4641-A44A-9FA2D9EADD2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77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8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0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4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2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2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6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6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uilding with a statue in the front&#10;&#10;Description automatically generated">
            <a:extLst>
              <a:ext uri="{FF2B5EF4-FFF2-40B4-BE49-F238E27FC236}">
                <a16:creationId xmlns:a16="http://schemas.microsoft.com/office/drawing/2014/main" id="{83B46FAF-775E-310F-7C57-41F3C17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12192000" y="673239"/>
            <a:ext cx="7154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86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498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6709C27-9591-1422-6945-E83727006DE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74640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37C905C-2068-B11F-68BB-AFE50834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5816714" y="1385797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6570C907-1E0C-122B-518F-E67A6F12208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81931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D8A1451C-92B5-8AC4-045F-0E46D308478E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8037399" y="-491706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16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6737042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1892BA3C-3797-51F9-9CD5-309A8AF4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3866857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37C905C-2068-B11F-68BB-AFE50834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771845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F88865EB-0853-0FCC-6471-EF149834F60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1013808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5A432F0-3A2D-3D13-8800-1DD36E90B8C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325213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681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21DE15-6DF6-6EA7-C014-9E7D8BFFA603}"/>
              </a:ext>
            </a:extLst>
          </p:cNvPr>
          <p:cNvSpPr txBox="1"/>
          <p:nvPr/>
        </p:nvSpPr>
        <p:spPr>
          <a:xfrm>
            <a:off x="-7498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4FDB215-A046-D3D2-9878-55E720532E2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74640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D76F331-9C0B-F6C1-E70C-048C3178D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5816714" y="1385797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D0DAD65B-9119-6FD9-E392-275885777ED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81931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BC3E62BD-9828-9C4B-EA5E-803F81AB8B3E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877151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45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0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1892BA3C-3797-51F9-9CD5-309A8AF4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536908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37C905C-2068-B11F-68BB-AFE50834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31985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629000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84126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A055258-0AC9-1E86-7FCD-47B827993D6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918296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9B2AD97-483F-DE78-65CB-7336F8ACCD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05428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446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6347012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537C905C-2068-B11F-68BB-AFE508344A6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35889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251425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AACA2781-DFD6-8F4C-B642-BDC7E944950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593951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7CDDACF8-B03D-03D2-8285-9949B6BDFC6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954162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898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43ADDB-6FC9-ED86-D4B6-572077972A2B}"/>
              </a:ext>
            </a:extLst>
          </p:cNvPr>
          <p:cNvSpPr txBox="1"/>
          <p:nvPr/>
        </p:nvSpPr>
        <p:spPr>
          <a:xfrm>
            <a:off x="0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B2AFA9-4C5B-CA94-867C-F055D6C318D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536908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D25F7259-242C-4997-9DE7-DBCFA8592FE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31985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64133DF0-2080-E8E3-EC53-9865ADC75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629000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A9DDB825-C541-9A15-3C8B-AF00ADA50E2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84126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EC14417A-2D2C-6633-8604-54F1C453A9E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048237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8717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268818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260000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15157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EBB34F1-0795-46C3-4B4E-243C39A9C44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97031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47CE8909-EC31-3B56-14FB-93492286F14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904547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198217D0-A701-684A-AE14-3376CC87691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85475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84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26153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64865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70C0AEF9-D0A0-E595-0A11-59B84113E69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854507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8959DF49-E34A-8C13-DE48-FF89C482463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181273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F942D-45F9-5960-6D80-454B9600EF31}"/>
              </a:ext>
            </a:extLst>
          </p:cNvPr>
          <p:cNvCxnSpPr>
            <a:cxnSpLocks/>
          </p:cNvCxnSpPr>
          <p:nvPr/>
        </p:nvCxnSpPr>
        <p:spPr>
          <a:xfrm>
            <a:off x="13449950" y="2296160"/>
            <a:ext cx="0" cy="357107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D773AB-12F7-6B33-CF09-A286E057678E}"/>
              </a:ext>
            </a:extLst>
          </p:cNvPr>
          <p:cNvSpPr txBox="1"/>
          <p:nvPr/>
        </p:nvSpPr>
        <p:spPr>
          <a:xfrm>
            <a:off x="13805088" y="2936631"/>
            <a:ext cx="3778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C000"/>
                </a:solidFill>
              </a:rPr>
              <a:t>9’7”</a:t>
            </a:r>
          </a:p>
        </p:txBody>
      </p:sp>
    </p:spTree>
    <p:extLst>
      <p:ext uri="{BB962C8B-B14F-4D97-AF65-F5344CB8AC3E}">
        <p14:creationId xmlns:p14="http://schemas.microsoft.com/office/powerpoint/2010/main" val="18031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26153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64865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70C0AEF9-D0A0-E595-0A11-59B84113E69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734191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8959DF49-E34A-8C13-DE48-FF89C482463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041707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4032AB-390B-C97A-6D4E-A9954A71CBBE}"/>
              </a:ext>
            </a:extLst>
          </p:cNvPr>
          <p:cNvCxnSpPr>
            <a:cxnSpLocks/>
          </p:cNvCxnSpPr>
          <p:nvPr/>
        </p:nvCxnSpPr>
        <p:spPr>
          <a:xfrm>
            <a:off x="6767796" y="2278575"/>
            <a:ext cx="0" cy="357107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7F8FAB-2395-30DD-EB1D-FC97047BF1CE}"/>
              </a:ext>
            </a:extLst>
          </p:cNvPr>
          <p:cNvSpPr txBox="1"/>
          <p:nvPr/>
        </p:nvSpPr>
        <p:spPr>
          <a:xfrm>
            <a:off x="6974746" y="2936631"/>
            <a:ext cx="3778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C000"/>
                </a:solidFill>
              </a:rPr>
              <a:t>9’7”</a:t>
            </a:r>
          </a:p>
        </p:txBody>
      </p:sp>
    </p:spTree>
    <p:extLst>
      <p:ext uri="{BB962C8B-B14F-4D97-AF65-F5344CB8AC3E}">
        <p14:creationId xmlns:p14="http://schemas.microsoft.com/office/powerpoint/2010/main" val="112300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18A018-301D-6936-BBDD-4EBA26DF7723}"/>
              </a:ext>
            </a:extLst>
          </p:cNvPr>
          <p:cNvSpPr txBox="1"/>
          <p:nvPr/>
        </p:nvSpPr>
        <p:spPr>
          <a:xfrm>
            <a:off x="268818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A1FA9F37-9298-EF29-D3FA-887E6220FB1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260000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2815880F-3EE4-2E7D-C8DD-8A08FC10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15157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F191BC4A-7B6A-4DE6-D3EF-75D95AD3C3F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97031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FD65BD68-C90A-55CC-88B1-14DE0954A2D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904547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315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uilding with a statue in the front&#10;&#10;Description automatically generated">
            <a:extLst>
              <a:ext uri="{FF2B5EF4-FFF2-40B4-BE49-F238E27FC236}">
                <a16:creationId xmlns:a16="http://schemas.microsoft.com/office/drawing/2014/main" id="{83B46FAF-775E-310F-7C57-41F3C17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6692203" y="673239"/>
            <a:ext cx="7154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81BA4-6C39-F2CF-F471-ED92D5740B3C}"/>
              </a:ext>
            </a:extLst>
          </p:cNvPr>
          <p:cNvSpPr txBox="1"/>
          <p:nvPr/>
        </p:nvSpPr>
        <p:spPr>
          <a:xfrm>
            <a:off x="12504335" y="488573"/>
            <a:ext cx="5800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Located in ganga </a:t>
            </a:r>
            <a:r>
              <a:rPr lang="en-US" sz="8800" dirty="0" err="1">
                <a:solidFill>
                  <a:srgbClr val="FFC000"/>
                </a:solidFill>
              </a:rPr>
              <a:t>nagar</a:t>
            </a:r>
            <a:r>
              <a:rPr lang="en-US" sz="8800" dirty="0">
                <a:solidFill>
                  <a:srgbClr val="FFC000"/>
                </a:solidFill>
              </a:rPr>
              <a:t> , </a:t>
            </a:r>
            <a:r>
              <a:rPr lang="en-US" sz="8800" dirty="0" err="1">
                <a:solidFill>
                  <a:srgbClr val="FFC000"/>
                </a:solidFill>
              </a:rPr>
              <a:t>meerut</a:t>
            </a:r>
            <a:endParaRPr lang="en-IN" sz="8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1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26869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64865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31985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AD060B80-F577-B6E1-E57F-7AC2ECE98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43632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EFCEC75-94EC-C0C0-ED24-4442844BE934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608711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1CE068-B488-54A9-0A23-79C4064B3FA7}"/>
              </a:ext>
            </a:extLst>
          </p:cNvPr>
          <p:cNvCxnSpPr>
            <a:cxnSpLocks/>
          </p:cNvCxnSpPr>
          <p:nvPr/>
        </p:nvCxnSpPr>
        <p:spPr>
          <a:xfrm>
            <a:off x="15325642" y="-3544709"/>
            <a:ext cx="0" cy="357107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B41263-87E0-7E6D-1B97-E2414ECDDF87}"/>
              </a:ext>
            </a:extLst>
          </p:cNvPr>
          <p:cNvSpPr txBox="1"/>
          <p:nvPr/>
        </p:nvSpPr>
        <p:spPr>
          <a:xfrm>
            <a:off x="15325642" y="-2959500"/>
            <a:ext cx="3778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C000"/>
                </a:solidFill>
              </a:rPr>
              <a:t>9’7”</a:t>
            </a:r>
          </a:p>
        </p:txBody>
      </p:sp>
    </p:spTree>
    <p:extLst>
      <p:ext uri="{BB962C8B-B14F-4D97-AF65-F5344CB8AC3E}">
        <p14:creationId xmlns:p14="http://schemas.microsoft.com/office/powerpoint/2010/main" val="245814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841810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3821008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AD060B80-F577-B6E1-E57F-7AC2ECE98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EFCEC75-94EC-C0C0-ED24-4442844BE93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799660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615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7D9E9-56D8-B643-39E4-5B3D215033E6}"/>
              </a:ext>
            </a:extLst>
          </p:cNvPr>
          <p:cNvSpPr txBox="1"/>
          <p:nvPr/>
        </p:nvSpPr>
        <p:spPr>
          <a:xfrm>
            <a:off x="268695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3AC74AA5-CE99-7A98-2056-4AD747F5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64865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EFE46A2D-E34A-E7E5-7FF9-A59B2A17AA3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31985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2E54108-F059-4CE8-0197-E88BECD6C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43632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8D26DCF9-8974-5A48-C085-0CE2E0B03BB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608711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139B58-E755-7E74-74C8-22D54A45AA11}"/>
              </a:ext>
            </a:extLst>
          </p:cNvPr>
          <p:cNvCxnSpPr>
            <a:cxnSpLocks/>
          </p:cNvCxnSpPr>
          <p:nvPr/>
        </p:nvCxnSpPr>
        <p:spPr>
          <a:xfrm>
            <a:off x="15325642" y="-3544709"/>
            <a:ext cx="0" cy="357107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A6D8F9-F007-82DD-10C5-FFD0FB6F5BCC}"/>
              </a:ext>
            </a:extLst>
          </p:cNvPr>
          <p:cNvSpPr txBox="1"/>
          <p:nvPr/>
        </p:nvSpPr>
        <p:spPr>
          <a:xfrm>
            <a:off x="15325642" y="-2959500"/>
            <a:ext cx="37788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C000"/>
                </a:solidFill>
              </a:rPr>
              <a:t>9’7”</a:t>
            </a:r>
          </a:p>
        </p:txBody>
      </p:sp>
    </p:spTree>
    <p:extLst>
      <p:ext uri="{BB962C8B-B14F-4D97-AF65-F5344CB8AC3E}">
        <p14:creationId xmlns:p14="http://schemas.microsoft.com/office/powerpoint/2010/main" val="2215599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516571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AD060B80-F577-B6E1-E57F-7AC2ECE9850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2051470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4EFCEC75-94EC-C0C0-ED24-4442844BE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062773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8BFCC-139A-BF79-EE31-83355419717E}"/>
              </a:ext>
            </a:extLst>
          </p:cNvPr>
          <p:cNvSpPr txBox="1"/>
          <p:nvPr/>
        </p:nvSpPr>
        <p:spPr>
          <a:xfrm>
            <a:off x="152400" y="13525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89E81-E8E9-F1C2-BF72-5827B18DFB69}"/>
              </a:ext>
            </a:extLst>
          </p:cNvPr>
          <p:cNvSpPr txBox="1"/>
          <p:nvPr/>
        </p:nvSpPr>
        <p:spPr>
          <a:xfrm>
            <a:off x="4617752" y="7251322"/>
            <a:ext cx="7306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Thanks for watching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4192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476688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F1C02E84-5DAE-6E5D-D461-D2E173EA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687081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394145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EBB34F1-0795-46C3-4B4E-243C39A9C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F1AF04-6ED1-719B-F877-DE90790051F5}"/>
              </a:ext>
            </a:extLst>
          </p:cNvPr>
          <p:cNvSpPr txBox="1"/>
          <p:nvPr/>
        </p:nvSpPr>
        <p:spPr>
          <a:xfrm>
            <a:off x="-288365" y="-6085125"/>
            <a:ext cx="13475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</a:t>
            </a:r>
            <a:r>
              <a:rPr lang="en-US" sz="120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B4810-F037-4D2B-AE75-E47DF816C0EB}"/>
              </a:ext>
            </a:extLst>
          </p:cNvPr>
          <p:cNvSpPr txBox="1"/>
          <p:nvPr/>
        </p:nvSpPr>
        <p:spPr>
          <a:xfrm>
            <a:off x="-409957" y="12283390"/>
            <a:ext cx="16894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Thanks for watching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B55E13EA-0AD8-C209-10B6-01CDAE4634E4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8" y="-3736777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606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6EFDC66-6B2B-8188-B4EC-F0CD4F305EE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516571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ADDD6C-1323-6B81-F10A-050486C6E98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2051470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A71E18D1-E4FB-825D-D651-CC2FAB36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062773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868238-2EE8-8502-2952-401D47FEC03A}"/>
              </a:ext>
            </a:extLst>
          </p:cNvPr>
          <p:cNvSpPr txBox="1"/>
          <p:nvPr/>
        </p:nvSpPr>
        <p:spPr>
          <a:xfrm>
            <a:off x="152400" y="13525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8F5F1-3A0A-E831-E2A7-5603E8B6C242}"/>
              </a:ext>
            </a:extLst>
          </p:cNvPr>
          <p:cNvSpPr txBox="1"/>
          <p:nvPr/>
        </p:nvSpPr>
        <p:spPr>
          <a:xfrm>
            <a:off x="4617752" y="7251322"/>
            <a:ext cx="7306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Thanks for watching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9278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476688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936E4D52-C4A4-CFCF-5147-2683C300F7F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4802067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EBB34F1-0795-46C3-4B4E-243C39A9C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162116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F1AF04-6ED1-719B-F877-DE90790051F5}"/>
              </a:ext>
            </a:extLst>
          </p:cNvPr>
          <p:cNvSpPr txBox="1"/>
          <p:nvPr/>
        </p:nvSpPr>
        <p:spPr>
          <a:xfrm>
            <a:off x="870381" y="1892642"/>
            <a:ext cx="109459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</a:t>
            </a:r>
            <a:r>
              <a:rPr lang="en-US" sz="150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</a:t>
            </a:r>
            <a:endParaRPr lang="en-IN" sz="15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B4810-F037-4D2B-AE75-E47DF816C0EB}"/>
              </a:ext>
            </a:extLst>
          </p:cNvPr>
          <p:cNvSpPr txBox="1"/>
          <p:nvPr/>
        </p:nvSpPr>
        <p:spPr>
          <a:xfrm>
            <a:off x="8965" y="4497659"/>
            <a:ext cx="17058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Thanks for watching</a:t>
            </a:r>
            <a:endParaRPr lang="en-IN" sz="96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08E0AC6F-A760-707C-0416-4B27681E3B8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-705587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22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uilding with a statue in the front&#10;&#10;Description automatically generated">
            <a:extLst>
              <a:ext uri="{FF2B5EF4-FFF2-40B4-BE49-F238E27FC236}">
                <a16:creationId xmlns:a16="http://schemas.microsoft.com/office/drawing/2014/main" id="{83B46FAF-775E-310F-7C57-41F3C17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5950372" y="673239"/>
            <a:ext cx="7154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15EC3-0391-9216-E3D3-9DA97615F8FE}"/>
              </a:ext>
            </a:extLst>
          </p:cNvPr>
          <p:cNvSpPr txBox="1"/>
          <p:nvPr/>
        </p:nvSpPr>
        <p:spPr>
          <a:xfrm>
            <a:off x="6646460" y="488573"/>
            <a:ext cx="5800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Located in ganga </a:t>
            </a:r>
            <a:r>
              <a:rPr lang="en-US" sz="8800" dirty="0" err="1">
                <a:solidFill>
                  <a:srgbClr val="FFC000"/>
                </a:solidFill>
              </a:rPr>
              <a:t>nagar</a:t>
            </a:r>
            <a:r>
              <a:rPr lang="en-US" sz="8800" dirty="0">
                <a:solidFill>
                  <a:srgbClr val="FFC000"/>
                </a:solidFill>
              </a:rPr>
              <a:t> , </a:t>
            </a:r>
            <a:r>
              <a:rPr lang="en-US" sz="8800" dirty="0" err="1">
                <a:solidFill>
                  <a:srgbClr val="FFC000"/>
                </a:solidFill>
              </a:rPr>
              <a:t>meerut</a:t>
            </a:r>
            <a:endParaRPr lang="en-IN" sz="8800" dirty="0">
              <a:solidFill>
                <a:srgbClr val="FFC000"/>
              </a:solidFill>
            </a:endParaRPr>
          </a:p>
        </p:txBody>
      </p:sp>
      <p:pic>
        <p:nvPicPr>
          <p:cNvPr id="3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6827EF4E-0212-D5D0-2AEE-EA226E31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13620845" y="1523387"/>
            <a:ext cx="5398412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ADCBBD2A-D73B-CE66-D391-630FA17E2E0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744963" y="595964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1EEFD6A0-8F67-7486-8209-8DF75608234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744963" y="887429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75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uilding with a statue in the front&#10;&#10;Description automatically generated">
            <a:extLst>
              <a:ext uri="{FF2B5EF4-FFF2-40B4-BE49-F238E27FC236}">
                <a16:creationId xmlns:a16="http://schemas.microsoft.com/office/drawing/2014/main" id="{83B46FAF-775E-310F-7C57-41F3C17A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113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F15EC3-0391-9216-E3D3-9DA97615F8FE}"/>
              </a:ext>
            </a:extLst>
          </p:cNvPr>
          <p:cNvSpPr txBox="1"/>
          <p:nvPr/>
        </p:nvSpPr>
        <p:spPr>
          <a:xfrm>
            <a:off x="6646460" y="-5083552"/>
            <a:ext cx="5800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Located in ganga </a:t>
            </a:r>
            <a:r>
              <a:rPr lang="en-US" sz="8800" dirty="0" err="1">
                <a:solidFill>
                  <a:srgbClr val="FFC000"/>
                </a:solidFill>
              </a:rPr>
              <a:t>nagar</a:t>
            </a:r>
            <a:r>
              <a:rPr lang="en-US" sz="8800" dirty="0">
                <a:solidFill>
                  <a:srgbClr val="FFC000"/>
                </a:solidFill>
              </a:rPr>
              <a:t> , </a:t>
            </a:r>
            <a:r>
              <a:rPr lang="en-US" sz="8800" dirty="0" err="1">
                <a:solidFill>
                  <a:srgbClr val="FFC000"/>
                </a:solidFill>
              </a:rPr>
              <a:t>meerut</a:t>
            </a:r>
            <a:endParaRPr lang="en-IN" sz="8800" dirty="0">
              <a:solidFill>
                <a:srgbClr val="FFC000"/>
              </a:solidFill>
            </a:endParaRPr>
          </a:p>
        </p:txBody>
      </p:sp>
      <p:pic>
        <p:nvPicPr>
          <p:cNvPr id="8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A75A576B-0236-1444-A199-A1D5CBAAE8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5913281" y="1523387"/>
            <a:ext cx="5398412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125264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6709C27-9591-1422-6945-E83727006DE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95964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1892BA3C-3797-51F9-9CD5-309A8AF4785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887429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565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A75A576B-0236-1444-A199-A1D5CBAAE8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1272988" y="369000"/>
            <a:ext cx="9177300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6813418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1892BA3C-3797-51F9-9CD5-309A8AF4785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3310547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87F08A75-C8D8-F578-DE0A-7ACE33D0C8E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0196698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9C42F892-0700-CD13-42CE-C8ECF479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7082849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64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B63FEC-9F38-0A48-478D-3DB90C37781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uilding with a statue in the front&#10;&#10;Description automatically generated">
            <a:extLst>
              <a:ext uri="{FF2B5EF4-FFF2-40B4-BE49-F238E27FC236}">
                <a16:creationId xmlns:a16="http://schemas.microsoft.com/office/drawing/2014/main" id="{BF8B0843-17C0-9245-AA98-E36DCD86C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1131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56184-3FE2-13AA-F8B5-C3741AA79D25}"/>
              </a:ext>
            </a:extLst>
          </p:cNvPr>
          <p:cNvSpPr txBox="1"/>
          <p:nvPr/>
        </p:nvSpPr>
        <p:spPr>
          <a:xfrm>
            <a:off x="6646460" y="-5083552"/>
            <a:ext cx="58002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</a:rPr>
              <a:t>Located in ganga </a:t>
            </a:r>
            <a:r>
              <a:rPr lang="en-US" sz="8800" dirty="0" err="1">
                <a:solidFill>
                  <a:srgbClr val="FFC000"/>
                </a:solidFill>
              </a:rPr>
              <a:t>nagar</a:t>
            </a:r>
            <a:r>
              <a:rPr lang="en-US" sz="8800" dirty="0">
                <a:solidFill>
                  <a:srgbClr val="FFC000"/>
                </a:solidFill>
              </a:rPr>
              <a:t> , </a:t>
            </a:r>
            <a:r>
              <a:rPr lang="en-US" sz="8800" dirty="0" err="1">
                <a:solidFill>
                  <a:srgbClr val="FFC000"/>
                </a:solidFill>
              </a:rPr>
              <a:t>meerut</a:t>
            </a:r>
            <a:endParaRPr lang="en-IN" sz="8800" dirty="0">
              <a:solidFill>
                <a:srgbClr val="FFC000"/>
              </a:solidFill>
            </a:endParaRPr>
          </a:p>
        </p:txBody>
      </p:sp>
      <p:pic>
        <p:nvPicPr>
          <p:cNvPr id="9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ADE63397-89C6-1C97-FCC8-E98EF8CE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5913281" y="1523387"/>
            <a:ext cx="5398412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67997B-0192-BCEA-0608-B5C26E1A8C77}"/>
              </a:ext>
            </a:extLst>
          </p:cNvPr>
          <p:cNvSpPr txBox="1"/>
          <p:nvPr/>
        </p:nvSpPr>
        <p:spPr>
          <a:xfrm>
            <a:off x="125264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52A78FD3-9501-7E31-28CD-9E63EA10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95964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65815130-39FC-3A79-0659-2D001E57183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887429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196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A75A576B-0236-1444-A199-A1D5CBAAE8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8037399" y="-1268258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125264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6709C27-9591-1422-6945-E8372700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07464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1892BA3C-3797-51F9-9CD5-309A8AF4785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5963186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C7D68F0C-3EDB-69BA-6367-ECA7B15DFC3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9038908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301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A75A576B-0236-1444-A199-A1D5CBAAE8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8037399" y="-4343980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59DC53-ABE4-F535-5407-E3591D481980}"/>
              </a:ext>
            </a:extLst>
          </p:cNvPr>
          <p:cNvSpPr txBox="1"/>
          <p:nvPr/>
        </p:nvSpPr>
        <p:spPr>
          <a:xfrm>
            <a:off x="-7059307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C6709C27-9591-1422-6945-E8372700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507350" y="369000"/>
            <a:ext cx="9177299" cy="61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CF5FC37A-5211-1B26-4186-0B569ED9E95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1355988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9C1721A0-5E82-CC75-24BD-552D92FC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46519" y="1075443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5BABADBC-FCF0-C150-3876-E9A79D193A5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037399" y="7504441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C792C3DB-54EE-8489-2E79-E39D8988F1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8037399" y="-2979675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27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C03CB-8AF1-9545-976F-BAA28EC14A2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Placeholder 7" descr="A building with a tower and a street light&#10;&#10;Description automatically generated">
            <a:extLst>
              <a:ext uri="{FF2B5EF4-FFF2-40B4-BE49-F238E27FC236}">
                <a16:creationId xmlns:a16="http://schemas.microsoft.com/office/drawing/2014/main" id="{D01CF594-552A-49DC-F6E7-C16B5712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>
            <a:fillRect/>
          </a:stretch>
        </p:blipFill>
        <p:spPr>
          <a:xfrm>
            <a:off x="8037399" y="-1861504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5AC5BD-68E6-CA8A-7CCE-93BCA22729C2}"/>
              </a:ext>
            </a:extLst>
          </p:cNvPr>
          <p:cNvSpPr txBox="1"/>
          <p:nvPr/>
        </p:nvSpPr>
        <p:spPr>
          <a:xfrm>
            <a:off x="125264" y="1200145"/>
            <a:ext cx="5648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Ram mandir </a:t>
            </a:r>
            <a:endParaRPr lang="en-IN" sz="12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0E2FA426-C13C-5836-BD32-38174591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096000" y="1807464"/>
            <a:ext cx="5398411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AB7FA4DB-2E84-28F3-84F5-D602B16B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14197568" y="797065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F8C905CE-3A76-AC8A-7834-17C65CF02C8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269288" y="6227503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Placeholder 7">
            <a:extLst>
              <a:ext uri="{FF2B5EF4-FFF2-40B4-BE49-F238E27FC236}">
                <a16:creationId xmlns:a16="http://schemas.microsoft.com/office/drawing/2014/main" id="{9078715E-9430-1D43-9D2F-6EDC9904E76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8269288" y="9567542"/>
            <a:ext cx="3778888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972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126</Words>
  <Application>Microsoft Office PowerPoint</Application>
  <PresentationFormat>Widescreen</PresentationFormat>
  <Paragraphs>66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Aharoni</vt:lpstr>
      <vt:lpstr>Aptos</vt:lpstr>
      <vt:lpstr>Arial</vt:lpstr>
      <vt:lpstr>Univers Condensed Light</vt:lpstr>
      <vt:lpstr>Walbaum Display Light</vt:lpstr>
      <vt:lpstr>AngleLinesVTI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 mandir</dc:title>
  <dc:creator>8077964391jio@gmail.com</dc:creator>
  <cp:lastModifiedBy>8077964391jio@gmail.com</cp:lastModifiedBy>
  <cp:revision>6</cp:revision>
  <dcterms:created xsi:type="dcterms:W3CDTF">2024-04-15T07:37:19Z</dcterms:created>
  <dcterms:modified xsi:type="dcterms:W3CDTF">2024-04-16T04:06:22Z</dcterms:modified>
</cp:coreProperties>
</file>